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03"/>
  </p:notesMasterIdLst>
  <p:sldIdLst>
    <p:sldId id="329" r:id="rId2"/>
    <p:sldId id="390" r:id="rId3"/>
    <p:sldId id="391" r:id="rId4"/>
    <p:sldId id="256" r:id="rId5"/>
    <p:sldId id="257" r:id="rId6"/>
    <p:sldId id="330" r:id="rId7"/>
    <p:sldId id="337" r:id="rId8"/>
    <p:sldId id="277" r:id="rId9"/>
    <p:sldId id="259" r:id="rId10"/>
    <p:sldId id="399" r:id="rId11"/>
    <p:sldId id="378" r:id="rId12"/>
    <p:sldId id="282" r:id="rId13"/>
    <p:sldId id="283" r:id="rId14"/>
    <p:sldId id="273" r:id="rId15"/>
    <p:sldId id="331" r:id="rId16"/>
    <p:sldId id="336" r:id="rId17"/>
    <p:sldId id="335" r:id="rId18"/>
    <p:sldId id="332" r:id="rId19"/>
    <p:sldId id="333" r:id="rId20"/>
    <p:sldId id="334" r:id="rId21"/>
    <p:sldId id="284" r:id="rId22"/>
    <p:sldId id="275" r:id="rId23"/>
    <p:sldId id="276" r:id="rId24"/>
    <p:sldId id="380" r:id="rId25"/>
    <p:sldId id="381" r:id="rId26"/>
    <p:sldId id="383" r:id="rId27"/>
    <p:sldId id="382" r:id="rId28"/>
    <p:sldId id="384" r:id="rId29"/>
    <p:sldId id="385" r:id="rId30"/>
    <p:sldId id="386" r:id="rId31"/>
    <p:sldId id="387" r:id="rId32"/>
    <p:sldId id="279" r:id="rId33"/>
    <p:sldId id="316" r:id="rId34"/>
    <p:sldId id="270" r:id="rId35"/>
    <p:sldId id="272" r:id="rId36"/>
    <p:sldId id="274" r:id="rId37"/>
    <p:sldId id="344" r:id="rId38"/>
    <p:sldId id="265" r:id="rId39"/>
    <p:sldId id="318" r:id="rId40"/>
    <p:sldId id="345" r:id="rId41"/>
    <p:sldId id="267" r:id="rId42"/>
    <p:sldId id="268" r:id="rId43"/>
    <p:sldId id="266" r:id="rId44"/>
    <p:sldId id="261" r:id="rId45"/>
    <p:sldId id="320" r:id="rId46"/>
    <p:sldId id="319" r:id="rId47"/>
    <p:sldId id="323" r:id="rId48"/>
    <p:sldId id="322" r:id="rId49"/>
    <p:sldId id="321" r:id="rId50"/>
    <p:sldId id="317" r:id="rId51"/>
    <p:sldId id="374" r:id="rId52"/>
    <p:sldId id="281" r:id="rId53"/>
    <p:sldId id="280" r:id="rId54"/>
    <p:sldId id="347" r:id="rId55"/>
    <p:sldId id="349" r:id="rId56"/>
    <p:sldId id="348" r:id="rId57"/>
    <p:sldId id="269" r:id="rId58"/>
    <p:sldId id="258" r:id="rId59"/>
    <p:sldId id="350" r:id="rId60"/>
    <p:sldId id="393" r:id="rId61"/>
    <p:sldId id="394" r:id="rId62"/>
    <p:sldId id="396" r:id="rId63"/>
    <p:sldId id="397" r:id="rId64"/>
    <p:sldId id="400" r:id="rId65"/>
    <p:sldId id="342" r:id="rId66"/>
    <p:sldId id="346" r:id="rId67"/>
    <p:sldId id="304" r:id="rId68"/>
    <p:sldId id="305" r:id="rId69"/>
    <p:sldId id="353" r:id="rId70"/>
    <p:sldId id="356" r:id="rId71"/>
    <p:sldId id="354" r:id="rId72"/>
    <p:sldId id="301" r:id="rId73"/>
    <p:sldId id="300" r:id="rId74"/>
    <p:sldId id="315" r:id="rId75"/>
    <p:sldId id="360" r:id="rId76"/>
    <p:sldId id="355" r:id="rId77"/>
    <p:sldId id="314" r:id="rId78"/>
    <p:sldId id="309" r:id="rId79"/>
    <p:sldId id="311" r:id="rId80"/>
    <p:sldId id="312" r:id="rId81"/>
    <p:sldId id="313" r:id="rId82"/>
    <p:sldId id="395" r:id="rId83"/>
    <p:sldId id="310" r:id="rId84"/>
    <p:sldId id="302" r:id="rId85"/>
    <p:sldId id="291" r:id="rId86"/>
    <p:sldId id="308" r:id="rId87"/>
    <p:sldId id="288" r:id="rId88"/>
    <p:sldId id="289" r:id="rId89"/>
    <p:sldId id="306" r:id="rId90"/>
    <p:sldId id="293" r:id="rId91"/>
    <p:sldId id="303" r:id="rId92"/>
    <p:sldId id="292" r:id="rId93"/>
    <p:sldId id="379" r:id="rId94"/>
    <p:sldId id="278" r:id="rId95"/>
    <p:sldId id="389" r:id="rId96"/>
    <p:sldId id="352" r:id="rId97"/>
    <p:sldId id="328" r:id="rId98"/>
    <p:sldId id="388" r:id="rId99"/>
    <p:sldId id="392" r:id="rId100"/>
    <p:sldId id="263" r:id="rId101"/>
    <p:sldId id="398" r:id="rId102"/>
  </p:sldIdLst>
  <p:sldSz cx="9144000" cy="6858000" type="screen4x3"/>
  <p:notesSz cx="6858000" cy="9144000"/>
  <p:defaultTextStyle>
    <a:defPPr>
      <a:defRPr lang="fo-F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30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o-F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2BF5E-4439-4F80-9D7F-D068FC3BCBF8}" type="datetimeFigureOut">
              <a:rPr lang="fo-FO" smtClean="0"/>
              <a:t>10-10-2011</a:t>
            </a:fld>
            <a:endParaRPr lang="fo-F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o-F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o-F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o-F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9E69F7-EC5B-4747-8707-B58515892CED}" type="slidenum">
              <a:rPr lang="fo-FO" smtClean="0"/>
              <a:t>‹#›</a:t>
            </a:fld>
            <a:endParaRPr lang="fo-FO"/>
          </a:p>
        </p:txBody>
      </p:sp>
    </p:spTree>
    <p:extLst>
      <p:ext uri="{BB962C8B-B14F-4D97-AF65-F5344CB8AC3E}">
        <p14:creationId xmlns:p14="http://schemas.microsoft.com/office/powerpoint/2010/main" val="4136255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o-FO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o-FO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o-FO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o-FO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o-F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o-F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o-F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8DD21-BC57-47E4-8FB6-61575A3FD434}" type="datetimeFigureOut">
              <a:rPr lang="fo-FO" smtClean="0"/>
              <a:t>10-10-2011</a:t>
            </a:fld>
            <a:endParaRPr lang="fo-F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o-F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6AC8A-8100-4AF7-A366-3A435EF0CC7E}" type="slidenum">
              <a:rPr lang="fo-FO" smtClean="0"/>
              <a:t>‹#›</a:t>
            </a:fld>
            <a:endParaRPr lang="fo-FO"/>
          </a:p>
        </p:txBody>
      </p:sp>
    </p:spTree>
    <p:extLst>
      <p:ext uri="{BB962C8B-B14F-4D97-AF65-F5344CB8AC3E}">
        <p14:creationId xmlns:p14="http://schemas.microsoft.com/office/powerpoint/2010/main" val="306738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o-F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o-F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8DD21-BC57-47E4-8FB6-61575A3FD434}" type="datetimeFigureOut">
              <a:rPr lang="fo-FO" smtClean="0"/>
              <a:t>10-10-2011</a:t>
            </a:fld>
            <a:endParaRPr lang="fo-F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o-F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6AC8A-8100-4AF7-A366-3A435EF0CC7E}" type="slidenum">
              <a:rPr lang="fo-FO" smtClean="0"/>
              <a:t>‹#›</a:t>
            </a:fld>
            <a:endParaRPr lang="fo-FO"/>
          </a:p>
        </p:txBody>
      </p:sp>
    </p:spTree>
    <p:extLst>
      <p:ext uri="{BB962C8B-B14F-4D97-AF65-F5344CB8AC3E}">
        <p14:creationId xmlns:p14="http://schemas.microsoft.com/office/powerpoint/2010/main" val="63607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o-F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o-F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8DD21-BC57-47E4-8FB6-61575A3FD434}" type="datetimeFigureOut">
              <a:rPr lang="fo-FO" smtClean="0"/>
              <a:t>10-10-2011</a:t>
            </a:fld>
            <a:endParaRPr lang="fo-F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o-F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6AC8A-8100-4AF7-A366-3A435EF0CC7E}" type="slidenum">
              <a:rPr lang="fo-FO" smtClean="0"/>
              <a:t>‹#›</a:t>
            </a:fld>
            <a:endParaRPr lang="fo-FO"/>
          </a:p>
        </p:txBody>
      </p:sp>
    </p:spTree>
    <p:extLst>
      <p:ext uri="{BB962C8B-B14F-4D97-AF65-F5344CB8AC3E}">
        <p14:creationId xmlns:p14="http://schemas.microsoft.com/office/powerpoint/2010/main" val="13819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o-F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o-F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8DD21-BC57-47E4-8FB6-61575A3FD434}" type="datetimeFigureOut">
              <a:rPr lang="fo-FO" smtClean="0"/>
              <a:t>10-10-2011</a:t>
            </a:fld>
            <a:endParaRPr lang="fo-F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o-F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6AC8A-8100-4AF7-A366-3A435EF0CC7E}" type="slidenum">
              <a:rPr lang="fo-FO" smtClean="0"/>
              <a:t>‹#›</a:t>
            </a:fld>
            <a:endParaRPr lang="fo-FO"/>
          </a:p>
        </p:txBody>
      </p:sp>
    </p:spTree>
    <p:extLst>
      <p:ext uri="{BB962C8B-B14F-4D97-AF65-F5344CB8AC3E}">
        <p14:creationId xmlns:p14="http://schemas.microsoft.com/office/powerpoint/2010/main" val="165873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o-F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8DD21-BC57-47E4-8FB6-61575A3FD434}" type="datetimeFigureOut">
              <a:rPr lang="fo-FO" smtClean="0"/>
              <a:t>10-10-2011</a:t>
            </a:fld>
            <a:endParaRPr lang="fo-F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o-F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6AC8A-8100-4AF7-A366-3A435EF0CC7E}" type="slidenum">
              <a:rPr lang="fo-FO" smtClean="0"/>
              <a:t>‹#›</a:t>
            </a:fld>
            <a:endParaRPr lang="fo-FO"/>
          </a:p>
        </p:txBody>
      </p:sp>
    </p:spTree>
    <p:extLst>
      <p:ext uri="{BB962C8B-B14F-4D97-AF65-F5344CB8AC3E}">
        <p14:creationId xmlns:p14="http://schemas.microsoft.com/office/powerpoint/2010/main" val="348012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o-F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o-F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o-F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8DD21-BC57-47E4-8FB6-61575A3FD434}" type="datetimeFigureOut">
              <a:rPr lang="fo-FO" smtClean="0"/>
              <a:t>10-10-2011</a:t>
            </a:fld>
            <a:endParaRPr lang="fo-F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o-F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6AC8A-8100-4AF7-A366-3A435EF0CC7E}" type="slidenum">
              <a:rPr lang="fo-FO" smtClean="0"/>
              <a:t>‹#›</a:t>
            </a:fld>
            <a:endParaRPr lang="fo-FO"/>
          </a:p>
        </p:txBody>
      </p:sp>
    </p:spTree>
    <p:extLst>
      <p:ext uri="{BB962C8B-B14F-4D97-AF65-F5344CB8AC3E}">
        <p14:creationId xmlns:p14="http://schemas.microsoft.com/office/powerpoint/2010/main" val="349198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o-F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o-F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o-F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8DD21-BC57-47E4-8FB6-61575A3FD434}" type="datetimeFigureOut">
              <a:rPr lang="fo-FO" smtClean="0"/>
              <a:t>10-10-2011</a:t>
            </a:fld>
            <a:endParaRPr lang="fo-F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o-F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6AC8A-8100-4AF7-A366-3A435EF0CC7E}" type="slidenum">
              <a:rPr lang="fo-FO" smtClean="0"/>
              <a:t>‹#›</a:t>
            </a:fld>
            <a:endParaRPr lang="fo-FO"/>
          </a:p>
        </p:txBody>
      </p:sp>
    </p:spTree>
    <p:extLst>
      <p:ext uri="{BB962C8B-B14F-4D97-AF65-F5344CB8AC3E}">
        <p14:creationId xmlns:p14="http://schemas.microsoft.com/office/powerpoint/2010/main" val="196180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o-F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8DD21-BC57-47E4-8FB6-61575A3FD434}" type="datetimeFigureOut">
              <a:rPr lang="fo-FO" smtClean="0"/>
              <a:t>10-10-2011</a:t>
            </a:fld>
            <a:endParaRPr lang="fo-F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o-F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6AC8A-8100-4AF7-A366-3A435EF0CC7E}" type="slidenum">
              <a:rPr lang="fo-FO" smtClean="0"/>
              <a:t>‹#›</a:t>
            </a:fld>
            <a:endParaRPr lang="fo-FO"/>
          </a:p>
        </p:txBody>
      </p:sp>
    </p:spTree>
    <p:extLst>
      <p:ext uri="{BB962C8B-B14F-4D97-AF65-F5344CB8AC3E}">
        <p14:creationId xmlns:p14="http://schemas.microsoft.com/office/powerpoint/2010/main" val="418830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8DD21-BC57-47E4-8FB6-61575A3FD434}" type="datetimeFigureOut">
              <a:rPr lang="fo-FO" smtClean="0"/>
              <a:t>10-10-2011</a:t>
            </a:fld>
            <a:endParaRPr lang="fo-F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o-F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6AC8A-8100-4AF7-A366-3A435EF0CC7E}" type="slidenum">
              <a:rPr lang="fo-FO" smtClean="0"/>
              <a:t>‹#›</a:t>
            </a:fld>
            <a:endParaRPr lang="fo-FO"/>
          </a:p>
        </p:txBody>
      </p:sp>
    </p:spTree>
    <p:extLst>
      <p:ext uri="{BB962C8B-B14F-4D97-AF65-F5344CB8AC3E}">
        <p14:creationId xmlns:p14="http://schemas.microsoft.com/office/powerpoint/2010/main" val="376836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o-F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o-F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8DD21-BC57-47E4-8FB6-61575A3FD434}" type="datetimeFigureOut">
              <a:rPr lang="fo-FO" smtClean="0"/>
              <a:t>10-10-2011</a:t>
            </a:fld>
            <a:endParaRPr lang="fo-F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o-F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6AC8A-8100-4AF7-A366-3A435EF0CC7E}" type="slidenum">
              <a:rPr lang="fo-FO" smtClean="0"/>
              <a:t>‹#›</a:t>
            </a:fld>
            <a:endParaRPr lang="fo-FO"/>
          </a:p>
        </p:txBody>
      </p:sp>
    </p:spTree>
    <p:extLst>
      <p:ext uri="{BB962C8B-B14F-4D97-AF65-F5344CB8AC3E}">
        <p14:creationId xmlns:p14="http://schemas.microsoft.com/office/powerpoint/2010/main" val="33440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o-F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o-F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8DD21-BC57-47E4-8FB6-61575A3FD434}" type="datetimeFigureOut">
              <a:rPr lang="fo-FO" smtClean="0"/>
              <a:t>10-10-2011</a:t>
            </a:fld>
            <a:endParaRPr lang="fo-F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o-F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6AC8A-8100-4AF7-A366-3A435EF0CC7E}" type="slidenum">
              <a:rPr lang="fo-FO" smtClean="0"/>
              <a:t>‹#›</a:t>
            </a:fld>
            <a:endParaRPr lang="fo-FO"/>
          </a:p>
        </p:txBody>
      </p:sp>
    </p:spTree>
    <p:extLst>
      <p:ext uri="{BB962C8B-B14F-4D97-AF65-F5344CB8AC3E}">
        <p14:creationId xmlns:p14="http://schemas.microsoft.com/office/powerpoint/2010/main" val="352327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o-F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o-F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8DD21-BC57-47E4-8FB6-61575A3FD434}" type="datetimeFigureOut">
              <a:rPr lang="fo-FO" smtClean="0"/>
              <a:t>10-10-2011</a:t>
            </a:fld>
            <a:endParaRPr lang="fo-F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o-F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6AC8A-8100-4AF7-A366-3A435EF0CC7E}" type="slidenum">
              <a:rPr lang="fo-FO" smtClean="0"/>
              <a:t>‹#›</a:t>
            </a:fld>
            <a:endParaRPr lang="fo-FO"/>
          </a:p>
        </p:txBody>
      </p:sp>
    </p:spTree>
    <p:extLst>
      <p:ext uri="{BB962C8B-B14F-4D97-AF65-F5344CB8AC3E}">
        <p14:creationId xmlns:p14="http://schemas.microsoft.com/office/powerpoint/2010/main" val="2660705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o-F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968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IMG_70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8500" y="-1990725"/>
            <a:ext cx="12103100" cy="907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081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G_33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45789"/>
            <a:ext cx="5256000" cy="569152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25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819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vmb611.com/images/mindan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84129"/>
            <a:ext cx="8100000" cy="572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19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IMG_31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242616"/>
            <a:ext cx="6096000" cy="81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265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IMG_31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000" cy="68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662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G_703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6713" y="-1627188"/>
            <a:ext cx="11618913" cy="871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83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84000" cy="6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39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0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80" y="287133"/>
            <a:ext cx="8604000" cy="623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48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MG_10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252000" cy="693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701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IMG_10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179512"/>
            <a:ext cx="10800000" cy="9367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6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G_79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5953"/>
            <a:ext cx="6084000" cy="661909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24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MG_10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1695450"/>
            <a:ext cx="6472238" cy="862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935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G_76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66688"/>
            <a:ext cx="8374062" cy="659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45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IMG_82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-243409"/>
            <a:ext cx="7020000" cy="935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60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IMG_82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5440487"/>
            <a:ext cx="9720000" cy="1296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2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7346"/>
            <a:ext cx="9331992" cy="69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4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MG_98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215464" cy="69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162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G_99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4" y="-27384"/>
            <a:ext cx="9215467" cy="69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172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ja\Documents\mini conference\hf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000" cy="68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03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G_14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67468" cy="68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38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SOLI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27384"/>
            <a:ext cx="7128000" cy="691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802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-381000"/>
            <a:ext cx="5715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258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852" y="-381000"/>
            <a:ext cx="62865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341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IMG_37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2488" y="-5943600"/>
            <a:ext cx="9963000" cy="132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92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IMG_66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152400"/>
            <a:ext cx="8785225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172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25" y="-990600"/>
            <a:ext cx="5603875" cy="816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872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IMG_71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-1683568"/>
            <a:ext cx="12060000" cy="1077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36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MG_74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-622300"/>
            <a:ext cx="11599863" cy="869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68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IMG_908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-963488"/>
            <a:ext cx="5940000" cy="792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099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 descr="IMG_57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-31750"/>
            <a:ext cx="9286875" cy="696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49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IMG_67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-695325"/>
            <a:ext cx="5722938" cy="762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98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052736"/>
            <a:ext cx="3744000" cy="471522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068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4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206520"/>
            <a:ext cx="10608000" cy="79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134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381000"/>
            <a:ext cx="9763125" cy="748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599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0"/>
            <a:ext cx="9286875" cy="696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263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6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0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3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IMG_6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0"/>
            <a:ext cx="9286875" cy="696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7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MG_65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80988"/>
            <a:ext cx="9296400" cy="627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21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MG_65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216000" cy="6912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446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232" y="1484784"/>
            <a:ext cx="3960000" cy="3960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30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IMG_90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52400"/>
            <a:ext cx="8720137" cy="65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31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IMG_53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756" y="-984250"/>
            <a:ext cx="6224588" cy="829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891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3820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2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8153400" cy="630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125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605001"/>
            <a:ext cx="82089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fo-FO" sz="6000" dirty="0" smtClean="0">
                <a:latin typeface="Arial Narrow" pitchFamily="34" charset="0"/>
              </a:rPr>
              <a:t>“HARRIN </a:t>
            </a:r>
            <a:r>
              <a:rPr lang="fo-FO" sz="6000" dirty="0">
                <a:latin typeface="Arial Narrow" pitchFamily="34" charset="0"/>
              </a:rPr>
              <a:t>er klettur mín, </a:t>
            </a:r>
            <a:endParaRPr lang="fo-FO" sz="6000" dirty="0" smtClean="0">
              <a:latin typeface="Arial Narrow" pitchFamily="34" charset="0"/>
            </a:endParaRPr>
          </a:p>
          <a:p>
            <a:pPr lvl="0">
              <a:lnSpc>
                <a:spcPct val="150000"/>
              </a:lnSpc>
            </a:pPr>
            <a:r>
              <a:rPr lang="fo-FO" sz="6000" dirty="0" smtClean="0">
                <a:latin typeface="Arial Narrow" pitchFamily="34" charset="0"/>
              </a:rPr>
              <a:t>borg </a:t>
            </a:r>
            <a:r>
              <a:rPr lang="fo-FO" sz="6000" dirty="0">
                <a:latin typeface="Arial Narrow" pitchFamily="34" charset="0"/>
              </a:rPr>
              <a:t>mín, </a:t>
            </a:r>
            <a:endParaRPr lang="fo-FO" sz="6000" dirty="0" smtClean="0">
              <a:latin typeface="Arial Narrow" pitchFamily="34" charset="0"/>
            </a:endParaRPr>
          </a:p>
          <a:p>
            <a:pPr lvl="0">
              <a:lnSpc>
                <a:spcPct val="150000"/>
              </a:lnSpc>
            </a:pPr>
            <a:r>
              <a:rPr lang="fo-FO" sz="6000" dirty="0" smtClean="0">
                <a:latin typeface="Arial Narrow" pitchFamily="34" charset="0"/>
              </a:rPr>
              <a:t>hjálparmaður mín, </a:t>
            </a:r>
          </a:p>
          <a:p>
            <a:pPr lvl="0">
              <a:lnSpc>
                <a:spcPct val="150000"/>
              </a:lnSpc>
            </a:pPr>
            <a:r>
              <a:rPr lang="fo-FO" sz="6000" dirty="0" smtClean="0">
                <a:latin typeface="Arial Narrow" pitchFamily="34" charset="0"/>
              </a:rPr>
              <a:t>Gud </a:t>
            </a:r>
            <a:r>
              <a:rPr lang="fo-FO" sz="6000" dirty="0">
                <a:latin typeface="Arial Narrow" pitchFamily="34" charset="0"/>
              </a:rPr>
              <a:t>mín, </a:t>
            </a:r>
            <a:endParaRPr lang="fo-FO" sz="6000" dirty="0" smtClean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1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548680"/>
            <a:ext cx="82089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fo-FO" sz="6000" dirty="0" smtClean="0">
                <a:latin typeface="Arial Narrow" pitchFamily="34" charset="0"/>
              </a:rPr>
              <a:t>fjall </a:t>
            </a:r>
            <a:r>
              <a:rPr lang="fo-FO" sz="6000" dirty="0">
                <a:latin typeface="Arial Narrow" pitchFamily="34" charset="0"/>
              </a:rPr>
              <a:t>mítt, </a:t>
            </a:r>
            <a:endParaRPr lang="fo-FO" sz="6000" dirty="0" smtClean="0">
              <a:latin typeface="Arial Narrow" pitchFamily="34" charset="0"/>
            </a:endParaRPr>
          </a:p>
          <a:p>
            <a:pPr lvl="0">
              <a:lnSpc>
                <a:spcPct val="150000"/>
              </a:lnSpc>
            </a:pPr>
            <a:r>
              <a:rPr lang="fo-FO" sz="6000" dirty="0" smtClean="0">
                <a:latin typeface="Arial Narrow" pitchFamily="34" charset="0"/>
              </a:rPr>
              <a:t>sum </a:t>
            </a:r>
            <a:r>
              <a:rPr lang="fo-FO" sz="6000" dirty="0">
                <a:latin typeface="Arial Narrow" pitchFamily="34" charset="0"/>
              </a:rPr>
              <a:t>eg søki mær skjól hjá</a:t>
            </a:r>
            <a:r>
              <a:rPr lang="fo-FO" sz="6000" dirty="0" smtClean="0">
                <a:latin typeface="Arial Narrow" pitchFamily="34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fo-FO" sz="6000" dirty="0">
                <a:latin typeface="Arial Narrow" pitchFamily="34" charset="0"/>
              </a:rPr>
              <a:t>skjøldur mín, </a:t>
            </a:r>
          </a:p>
          <a:p>
            <a:pPr>
              <a:lnSpc>
                <a:spcPct val="150000"/>
              </a:lnSpc>
            </a:pPr>
            <a:r>
              <a:rPr lang="fo-FO" sz="6000" dirty="0">
                <a:latin typeface="Arial Narrow" pitchFamily="34" charset="0"/>
              </a:rPr>
              <a:t>frelsuhorn mítt, </a:t>
            </a:r>
            <a:r>
              <a:rPr lang="fo-FO" sz="6000" dirty="0" smtClean="0">
                <a:latin typeface="Arial Narrow" pitchFamily="34" charset="0"/>
              </a:rPr>
              <a:t> </a:t>
            </a:r>
            <a:endParaRPr lang="fo-FO" sz="60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54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-99392"/>
            <a:ext cx="8424936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o-FO" sz="6000" dirty="0" smtClean="0">
                <a:latin typeface="Arial Narrow" pitchFamily="34" charset="0"/>
              </a:rPr>
              <a:t>vernd </a:t>
            </a:r>
            <a:r>
              <a:rPr lang="fo-FO" sz="6000" dirty="0">
                <a:latin typeface="Arial Narrow" pitchFamily="34" charset="0"/>
              </a:rPr>
              <a:t>mín, </a:t>
            </a:r>
            <a:endParaRPr lang="fo-FO" sz="6000" dirty="0" smtClean="0">
              <a:latin typeface="Arial Narrow" pitchFamily="34" charset="0"/>
            </a:endParaRPr>
          </a:p>
          <a:p>
            <a:pPr>
              <a:lnSpc>
                <a:spcPct val="150000"/>
              </a:lnSpc>
            </a:pPr>
            <a:r>
              <a:rPr lang="fo-FO" sz="6000" dirty="0" smtClean="0">
                <a:latin typeface="Arial Narrow" pitchFamily="34" charset="0"/>
              </a:rPr>
              <a:t>lívd </a:t>
            </a:r>
            <a:r>
              <a:rPr lang="fo-FO" sz="6000" dirty="0">
                <a:latin typeface="Arial Narrow" pitchFamily="34" charset="0"/>
              </a:rPr>
              <a:t>mín, </a:t>
            </a:r>
            <a:endParaRPr lang="fo-FO" sz="6000" dirty="0" smtClean="0">
              <a:latin typeface="Arial Narrow" pitchFamily="34" charset="0"/>
            </a:endParaRPr>
          </a:p>
          <a:p>
            <a:pPr>
              <a:lnSpc>
                <a:spcPct val="150000"/>
              </a:lnSpc>
            </a:pPr>
            <a:r>
              <a:rPr lang="fo-FO" sz="6000" dirty="0" smtClean="0">
                <a:latin typeface="Arial Narrow" pitchFamily="34" charset="0"/>
              </a:rPr>
              <a:t>frelsari </a:t>
            </a:r>
            <a:r>
              <a:rPr lang="fo-FO" sz="6000" dirty="0">
                <a:latin typeface="Arial Narrow" pitchFamily="34" charset="0"/>
              </a:rPr>
              <a:t>mín </a:t>
            </a:r>
            <a:endParaRPr lang="fo-FO" sz="6000" dirty="0" smtClean="0">
              <a:latin typeface="Arial Narrow" pitchFamily="34" charset="0"/>
            </a:endParaRPr>
          </a:p>
          <a:p>
            <a:pPr>
              <a:lnSpc>
                <a:spcPct val="150000"/>
              </a:lnSpc>
            </a:pPr>
            <a:r>
              <a:rPr lang="fo-FO" sz="6000" dirty="0" smtClean="0">
                <a:latin typeface="Arial Narrow" pitchFamily="34" charset="0"/>
              </a:rPr>
              <a:t>– </a:t>
            </a:r>
            <a:r>
              <a:rPr lang="fo-FO" sz="6000" dirty="0">
                <a:latin typeface="Arial Narrow" pitchFamily="34" charset="0"/>
              </a:rPr>
              <a:t>frá yvirgangi frelsir Tú </a:t>
            </a:r>
            <a:r>
              <a:rPr lang="fo-FO" sz="6000" dirty="0" smtClean="0">
                <a:latin typeface="Arial Narrow" pitchFamily="34" charset="0"/>
              </a:rPr>
              <a:t>meg!                  </a:t>
            </a:r>
          </a:p>
          <a:p>
            <a:pPr>
              <a:lnSpc>
                <a:spcPct val="150000"/>
              </a:lnSpc>
            </a:pPr>
            <a:r>
              <a:rPr lang="fo-FO" sz="6000" smtClean="0">
                <a:latin typeface="Arial Narrow" pitchFamily="34" charset="0"/>
              </a:rPr>
              <a:t>           2 </a:t>
            </a:r>
            <a:r>
              <a:rPr lang="fo-FO" sz="6000" dirty="0">
                <a:latin typeface="Arial Narrow" pitchFamily="34" charset="0"/>
              </a:rPr>
              <a:t>Sám. </a:t>
            </a:r>
            <a:r>
              <a:rPr lang="fo-FO" sz="6000" dirty="0" smtClean="0">
                <a:latin typeface="Arial Narrow" pitchFamily="34" charset="0"/>
              </a:rPr>
              <a:t>22:2-3</a:t>
            </a:r>
            <a:endParaRPr lang="fo-FO" sz="60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51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40" y="188640"/>
            <a:ext cx="7920000" cy="6401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114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ja\Documents\to Liz2\DjingDjing and ate Lite helping me with langu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7416" y="-1138327"/>
            <a:ext cx="11016000" cy="802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03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-83172"/>
            <a:ext cx="820891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fo-FO" sz="7200" dirty="0" smtClean="0">
                <a:latin typeface="Arial Narrow" pitchFamily="34" charset="0"/>
              </a:rPr>
              <a:t>Gud</a:t>
            </a:r>
            <a:r>
              <a:rPr lang="fo-FO" sz="7200" dirty="0">
                <a:latin typeface="Arial Narrow" pitchFamily="34" charset="0"/>
              </a:rPr>
              <a:t>, </a:t>
            </a:r>
            <a:r>
              <a:rPr lang="fo-FO" sz="7200" dirty="0" smtClean="0">
                <a:latin typeface="Arial Narrow" pitchFamily="34" charset="0"/>
              </a:rPr>
              <a:t>Hann </a:t>
            </a:r>
            <a:r>
              <a:rPr lang="fo-FO" sz="7200" dirty="0">
                <a:latin typeface="Arial Narrow" pitchFamily="34" charset="0"/>
              </a:rPr>
              <a:t>er sterka vernd </a:t>
            </a:r>
            <a:r>
              <a:rPr lang="fo-FO" sz="7200" dirty="0" smtClean="0">
                <a:latin typeface="Arial Narrow" pitchFamily="34" charset="0"/>
              </a:rPr>
              <a:t>mín, Hann </a:t>
            </a:r>
            <a:r>
              <a:rPr lang="fo-FO" sz="7200" dirty="0">
                <a:latin typeface="Arial Narrow" pitchFamily="34" charset="0"/>
              </a:rPr>
              <a:t>leiðir </a:t>
            </a:r>
            <a:r>
              <a:rPr lang="fo-FO" sz="7200" dirty="0" smtClean="0">
                <a:latin typeface="Arial Narrow" pitchFamily="34" charset="0"/>
              </a:rPr>
              <a:t>hin ólastandi </a:t>
            </a:r>
            <a:r>
              <a:rPr lang="fo-FO" sz="7200" dirty="0">
                <a:latin typeface="Arial Narrow" pitchFamily="34" charset="0"/>
              </a:rPr>
              <a:t>á vegi </a:t>
            </a:r>
            <a:r>
              <a:rPr lang="fo-FO" sz="7200" dirty="0" smtClean="0">
                <a:latin typeface="Arial Narrow" pitchFamily="34" charset="0"/>
              </a:rPr>
              <a:t>hansara;  </a:t>
            </a:r>
            <a:r>
              <a:rPr lang="fo-FO" sz="6600" dirty="0" smtClean="0">
                <a:latin typeface="Arial Narrow" pitchFamily="34" charset="0"/>
              </a:rPr>
              <a:t>-2.Sám 22:33 -</a:t>
            </a:r>
            <a:endParaRPr lang="fo-FO" sz="66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62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76672"/>
            <a:ext cx="5616000" cy="5616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1539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411043"/>
            <a:ext cx="770485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o-FO" sz="6600" dirty="0" smtClean="0">
                <a:solidFill>
                  <a:schemeClr val="bg1"/>
                </a:solidFill>
              </a:rPr>
              <a:t>Alt</a:t>
            </a:r>
            <a:r>
              <a:rPr lang="fo-FO" sz="6600" dirty="0">
                <a:solidFill>
                  <a:schemeClr val="bg1"/>
                </a:solidFill>
              </a:rPr>
              <a:t>, sum tit tí vilja, at menniskju skulu gera tykkum, </a:t>
            </a:r>
            <a:endParaRPr lang="fo-FO" sz="6600" dirty="0" smtClean="0">
              <a:solidFill>
                <a:schemeClr val="bg1"/>
              </a:solidFill>
            </a:endParaRPr>
          </a:p>
          <a:p>
            <a:r>
              <a:rPr lang="fo-FO" sz="6600" dirty="0" smtClean="0">
                <a:solidFill>
                  <a:schemeClr val="bg1"/>
                </a:solidFill>
              </a:rPr>
              <a:t>skulu </a:t>
            </a:r>
            <a:r>
              <a:rPr lang="fo-FO" sz="6600" dirty="0">
                <a:solidFill>
                  <a:schemeClr val="bg1"/>
                </a:solidFill>
              </a:rPr>
              <a:t>tit eisini gera teimum</a:t>
            </a:r>
            <a:r>
              <a:rPr lang="fo-FO" sz="6600" dirty="0" smtClean="0">
                <a:solidFill>
                  <a:schemeClr val="bg1"/>
                </a:solidFill>
              </a:rPr>
              <a:t>; </a:t>
            </a:r>
          </a:p>
          <a:p>
            <a:r>
              <a:rPr lang="fo-FO" sz="6600" dirty="0">
                <a:solidFill>
                  <a:schemeClr val="bg1"/>
                </a:solidFill>
              </a:rPr>
              <a:t> </a:t>
            </a:r>
            <a:r>
              <a:rPr lang="fo-FO" sz="6600" dirty="0" smtClean="0">
                <a:solidFill>
                  <a:schemeClr val="bg1"/>
                </a:solidFill>
              </a:rPr>
              <a:t>                   Matt. 7:12</a:t>
            </a:r>
            <a:endParaRPr lang="fo-FO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14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578272"/>
            <a:ext cx="8433719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o-FO" sz="6600" dirty="0" smtClean="0">
                <a:solidFill>
                  <a:schemeClr val="bg1"/>
                </a:solidFill>
              </a:rPr>
              <a:t>...í </a:t>
            </a:r>
            <a:r>
              <a:rPr lang="fo-FO" sz="6600" dirty="0">
                <a:solidFill>
                  <a:schemeClr val="bg1"/>
                </a:solidFill>
              </a:rPr>
              <a:t>eyðmjúkleika </a:t>
            </a:r>
            <a:endParaRPr lang="fo-FO" sz="6600" dirty="0" smtClean="0">
              <a:solidFill>
                <a:schemeClr val="bg1"/>
              </a:solidFill>
            </a:endParaRPr>
          </a:p>
          <a:p>
            <a:r>
              <a:rPr lang="fo-FO" sz="6600" dirty="0" smtClean="0">
                <a:solidFill>
                  <a:schemeClr val="bg1"/>
                </a:solidFill>
              </a:rPr>
              <a:t>rokna </a:t>
            </a:r>
            <a:r>
              <a:rPr lang="fo-FO" sz="6600" dirty="0">
                <a:solidFill>
                  <a:schemeClr val="bg1"/>
                </a:solidFill>
              </a:rPr>
              <a:t>hvørt annað </a:t>
            </a:r>
            <a:endParaRPr lang="fo-FO" sz="6600" dirty="0" smtClean="0">
              <a:solidFill>
                <a:schemeClr val="bg1"/>
              </a:solidFill>
            </a:endParaRPr>
          </a:p>
          <a:p>
            <a:r>
              <a:rPr lang="fo-FO" sz="6600" dirty="0" smtClean="0">
                <a:solidFill>
                  <a:schemeClr val="bg1"/>
                </a:solidFill>
              </a:rPr>
              <a:t>hægri </a:t>
            </a:r>
            <a:r>
              <a:rPr lang="fo-FO" sz="6600" dirty="0">
                <a:solidFill>
                  <a:schemeClr val="bg1"/>
                </a:solidFill>
              </a:rPr>
              <a:t>enn tykkum sjálv,</a:t>
            </a:r>
          </a:p>
          <a:p>
            <a:r>
              <a:rPr lang="fo-FO" sz="6600" dirty="0" smtClean="0">
                <a:solidFill>
                  <a:schemeClr val="bg1"/>
                </a:solidFill>
              </a:rPr>
              <a:t>                              -Fil.2:3-</a:t>
            </a:r>
            <a:endParaRPr lang="fo-FO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34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52" y="0"/>
            <a:ext cx="58772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27384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76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8730" y="1362248"/>
            <a:ext cx="6925678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o-FO" sz="6600" dirty="0" smtClean="0">
                <a:solidFill>
                  <a:schemeClr val="bg1"/>
                </a:solidFill>
              </a:rPr>
              <a:t>...Gud </a:t>
            </a:r>
            <a:r>
              <a:rPr lang="fo-FO" sz="6600" dirty="0">
                <a:solidFill>
                  <a:schemeClr val="bg1"/>
                </a:solidFill>
              </a:rPr>
              <a:t>er </a:t>
            </a:r>
            <a:r>
              <a:rPr lang="fo-FO" sz="6600" dirty="0" smtClean="0">
                <a:solidFill>
                  <a:schemeClr val="bg1"/>
                </a:solidFill>
              </a:rPr>
              <a:t>góður...</a:t>
            </a:r>
          </a:p>
          <a:p>
            <a:r>
              <a:rPr lang="fo-FO" sz="6600" dirty="0" smtClean="0">
                <a:solidFill>
                  <a:schemeClr val="bg1"/>
                </a:solidFill>
              </a:rPr>
              <a:t>við </a:t>
            </a:r>
            <a:r>
              <a:rPr lang="fo-FO" sz="6600" dirty="0">
                <a:solidFill>
                  <a:schemeClr val="bg1"/>
                </a:solidFill>
              </a:rPr>
              <a:t>tey, </a:t>
            </a:r>
            <a:endParaRPr lang="fo-FO" sz="6600" dirty="0" smtClean="0">
              <a:solidFill>
                <a:schemeClr val="bg1"/>
              </a:solidFill>
            </a:endParaRPr>
          </a:p>
          <a:p>
            <a:r>
              <a:rPr lang="fo-FO" sz="6600" dirty="0" smtClean="0">
                <a:solidFill>
                  <a:schemeClr val="bg1"/>
                </a:solidFill>
              </a:rPr>
              <a:t>ið </a:t>
            </a:r>
            <a:r>
              <a:rPr lang="fo-FO" sz="6600" dirty="0">
                <a:solidFill>
                  <a:schemeClr val="bg1"/>
                </a:solidFill>
              </a:rPr>
              <a:t>hava </a:t>
            </a:r>
            <a:r>
              <a:rPr lang="fo-FO" sz="6600" dirty="0" smtClean="0">
                <a:solidFill>
                  <a:schemeClr val="bg1"/>
                </a:solidFill>
              </a:rPr>
              <a:t>reint </a:t>
            </a:r>
            <a:r>
              <a:rPr lang="fo-FO" sz="6600" dirty="0">
                <a:solidFill>
                  <a:schemeClr val="bg1"/>
                </a:solidFill>
              </a:rPr>
              <a:t>hjarta</a:t>
            </a:r>
            <a:r>
              <a:rPr lang="fo-FO" sz="6600" dirty="0" smtClean="0">
                <a:solidFill>
                  <a:schemeClr val="bg1"/>
                </a:solidFill>
              </a:rPr>
              <a:t>!</a:t>
            </a:r>
          </a:p>
          <a:p>
            <a:r>
              <a:rPr lang="fo-FO" sz="6600" dirty="0">
                <a:solidFill>
                  <a:schemeClr val="bg1"/>
                </a:solidFill>
              </a:rPr>
              <a:t>Sálm </a:t>
            </a:r>
            <a:r>
              <a:rPr lang="fo-FO" sz="6600" dirty="0" smtClean="0">
                <a:solidFill>
                  <a:schemeClr val="bg1"/>
                </a:solidFill>
              </a:rPr>
              <a:t>73:1</a:t>
            </a:r>
            <a:endParaRPr lang="fo-FO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88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000" cy="688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001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-27384"/>
            <a:ext cx="784887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o-FO" sz="7200" dirty="0" smtClean="0">
                <a:cs typeface="Andalus" pitchFamily="18" charset="-78"/>
              </a:rPr>
              <a:t>HARRIN </a:t>
            </a:r>
            <a:r>
              <a:rPr lang="fo-FO" sz="7200" dirty="0">
                <a:cs typeface="Andalus" pitchFamily="18" charset="-78"/>
              </a:rPr>
              <a:t>er góður, vernd </a:t>
            </a:r>
            <a:r>
              <a:rPr lang="fo-FO" sz="7200" dirty="0" smtClean="0">
                <a:cs typeface="Andalus" pitchFamily="18" charset="-78"/>
              </a:rPr>
              <a:t>neyðardagin; </a:t>
            </a:r>
          </a:p>
          <a:p>
            <a:pPr>
              <a:lnSpc>
                <a:spcPct val="200000"/>
              </a:lnSpc>
            </a:pPr>
            <a:r>
              <a:rPr lang="fo-FO" sz="7200" dirty="0">
                <a:cs typeface="Andalus" pitchFamily="18" charset="-78"/>
              </a:rPr>
              <a:t>-</a:t>
            </a:r>
            <a:r>
              <a:rPr lang="fo-FO" sz="7200" dirty="0" smtClean="0">
                <a:cs typeface="Andalus" pitchFamily="18" charset="-78"/>
              </a:rPr>
              <a:t>Nahum 1:7-</a:t>
            </a:r>
            <a:endParaRPr lang="fo-FO" sz="7200" dirty="0"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8249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IMG_99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0" y="-1352550"/>
            <a:ext cx="6216650" cy="828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271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IMG_99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9286875" cy="696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196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0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IMG_71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4238" y="-1844675"/>
            <a:ext cx="16581438" cy="1243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235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53" y="0"/>
            <a:ext cx="3227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110" y="0"/>
            <a:ext cx="5731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3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IMG_04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9286875" cy="696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82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IMG_03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488" y="-271"/>
            <a:ext cx="9684000" cy="6839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760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IMG_01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371600"/>
            <a:ext cx="6234113" cy="831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442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680" y="0"/>
            <a:ext cx="4522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4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1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IMG_00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-1362075"/>
            <a:ext cx="6965950" cy="928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20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R00174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-40879"/>
            <a:ext cx="4579938" cy="692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94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R00174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"/>
            <a:ext cx="9180000" cy="7135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66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IMG_81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38" y="0"/>
            <a:ext cx="9278938" cy="695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58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R00174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000" cy="688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657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R00174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" y="-27384"/>
            <a:ext cx="9144000" cy="722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86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24" y="-26472"/>
            <a:ext cx="9230436" cy="82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37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R00174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27384"/>
            <a:ext cx="8640000" cy="689334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20103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IMG_04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32606"/>
            <a:ext cx="7839075" cy="66087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999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IMG_02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41275"/>
            <a:ext cx="9305925" cy="697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962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R00174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000" cy="6886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660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IMG_02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-1295400"/>
            <a:ext cx="6837362" cy="911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90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IMG_02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-574279"/>
            <a:ext cx="5594350" cy="745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88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IMG_02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-447675"/>
            <a:ext cx="5594350" cy="745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398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9352"/>
            <a:ext cx="5000646" cy="658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6148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IMG_03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-76200"/>
            <a:ext cx="8537575" cy="696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603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IMG_04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4325" cy="700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031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IMG_02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-30163"/>
            <a:ext cx="9286875" cy="696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32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G_01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38" y="0"/>
            <a:ext cx="9278938" cy="695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901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G_0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-228600"/>
            <a:ext cx="6846888" cy="912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073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2128788"/>
            <a:ext cx="78488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o-FO" sz="7200" dirty="0" smtClean="0"/>
              <a:t>...Gud </a:t>
            </a:r>
            <a:r>
              <a:rPr lang="fo-FO" sz="7200" dirty="0"/>
              <a:t>tilroknar rættvísi uttan verk</a:t>
            </a:r>
            <a:r>
              <a:rPr lang="fo-FO" sz="7200" dirty="0" smtClean="0"/>
              <a:t>:</a:t>
            </a:r>
            <a:endParaRPr lang="fo-FO" sz="7200" dirty="0"/>
          </a:p>
        </p:txBody>
      </p:sp>
    </p:spTree>
    <p:extLst>
      <p:ext uri="{BB962C8B-B14F-4D97-AF65-F5344CB8AC3E}">
        <p14:creationId xmlns:p14="http://schemas.microsoft.com/office/powerpoint/2010/main" val="259210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548680"/>
            <a:ext cx="78488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o-FO" sz="7200" dirty="0"/>
              <a:t>„Sæl tey, </a:t>
            </a:r>
            <a:r>
              <a:rPr lang="fo-FO" sz="7200" dirty="0" smtClean="0"/>
              <a:t>sum </a:t>
            </a:r>
            <a:r>
              <a:rPr lang="fo-FO" sz="7200" dirty="0"/>
              <a:t>misbrotini eru fyrigivin, </a:t>
            </a:r>
            <a:r>
              <a:rPr lang="fo-FO" sz="7200" dirty="0" smtClean="0"/>
              <a:t>og </a:t>
            </a:r>
            <a:r>
              <a:rPr lang="fo-FO" sz="7200" dirty="0"/>
              <a:t>syndirnar fjaldar hjá! </a:t>
            </a:r>
            <a:r>
              <a:rPr lang="fo-FO" sz="7200" dirty="0" smtClean="0"/>
              <a:t>      -Róm 4:6-7-</a:t>
            </a:r>
            <a:endParaRPr lang="fo-FO" sz="7200" dirty="0"/>
          </a:p>
        </p:txBody>
      </p:sp>
    </p:spTree>
    <p:extLst>
      <p:ext uri="{BB962C8B-B14F-4D97-AF65-F5344CB8AC3E}">
        <p14:creationId xmlns:p14="http://schemas.microsoft.com/office/powerpoint/2010/main" val="121153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IMG_127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6" y="44624"/>
            <a:ext cx="8953500" cy="6715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374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24" y="476672"/>
            <a:ext cx="7812000" cy="585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1164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3555</TotalTime>
  <Words>157</Words>
  <Application>Microsoft Office PowerPoint</Application>
  <PresentationFormat>On-screen Show (4:3)</PresentationFormat>
  <Paragraphs>29</Paragraphs>
  <Slides>101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Anja</dc:creator>
  <cp:lastModifiedBy>Anja</cp:lastModifiedBy>
  <cp:revision>116</cp:revision>
  <dcterms:created xsi:type="dcterms:W3CDTF">2011-08-04T08:43:08Z</dcterms:created>
  <dcterms:modified xsi:type="dcterms:W3CDTF">2011-10-10T10:36:38Z</dcterms:modified>
</cp:coreProperties>
</file>